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00"/>
    <a:srgbClr val="6600CC"/>
    <a:srgbClr val="0000CC"/>
    <a:srgbClr val="FFC000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33D86-D8E7-4A8E-A61E-F945146B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919393-B793-446A-AF10-A03A7ADE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10000-A16D-4596-A32F-78C86FBE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5679B-779D-47FB-987F-9A4558CC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C5686-C6BB-4BA6-B57D-042EEB27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8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7C0E7-A8B9-429F-8FD6-64ED607E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981090-31B1-48F5-8F87-44E06AD5E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4EB367-12F0-4CE9-8ABA-E8350346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C3C5E-066E-422F-A8DA-0E950B92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9E1238-1AAE-4D37-9179-CD2E68C5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1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EE3307-E111-48B1-95A0-26199E67A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616EB2-D644-4CF7-8CC1-AAC0E87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94DB4-D3AC-43D7-9517-17BAEBFF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14B64-FA76-4BBC-A491-63A4376E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1F039-ADDC-44CF-9068-3A783B0D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36B46-990F-4CD2-8DA3-856B116A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00C34-4A1C-4C2F-9166-72AE7803B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930E1-6CAD-44FF-A7D2-17209FF2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82E0B-74A0-499C-8109-D3427321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25251F-B1F0-40E5-9731-37A6FE90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D34B3-3C1E-4D72-BB36-CB3D9549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69F8C-3D6D-4CD0-B1C6-3A56AAF84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32D87-1F82-40E9-9B0F-BB13FAE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18285E-D787-4700-B3F1-DB2BC751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42F425-C073-4A23-B7DF-FBFA2118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7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9DA7C-D99F-446D-B638-D541538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9088E0-292F-498D-850B-8109162BB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FC22E5-8247-425A-AEFF-D7F07A6E7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6715F7-A6F5-4A7C-A926-1CF22138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807C3-0429-4719-9068-58A0C735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DCE010-E693-4BB4-9A66-AE928D93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7222E-9662-4599-8BC0-9B09A983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D92DC1-F4CC-4313-8BC1-F5B98079E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3468A6-C7ED-4E40-A51F-E8089910B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9F4671-2E16-427E-B54C-61CD11FB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2129FA-FE34-4709-BD3D-01B4B49E8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0A8656-6E7F-4CC2-9BCF-8446FE8C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D29FC3-3568-4C41-B189-1AA2BF34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0BC96F-CBC3-4167-B3E0-BA6BEB39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2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CDBB-650D-48FB-B282-0FAA1949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C89AFA-49DB-41A9-9182-3B2BB775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506C16-2AF9-4307-8D35-074B02C9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4C2E58-9A41-4581-AB0F-FD7F13A3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F5E750-38E2-499B-92C4-25B46F1C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F39B69-7686-4FFA-987A-1A71141D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E0F21F-0D21-4F32-BAEC-B3ED96CB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4FCBA-E549-402A-8BF9-815FA564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C4A92-BC50-4D81-A6F0-E57B527F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33C861-A73F-44B3-AA3B-6A6D4D1C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077159-70D2-4559-9BBE-38A9DFCA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6F248D-B229-446D-A8F4-FE941E4D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9255B8-6358-4128-8085-E532F2F1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8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29609-FDF1-475E-8F60-8B27B1AA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7D7082-7327-4170-9EB5-3F26BF3DD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9D5A41-A734-491D-A54F-BE8E632F7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4BA7F1-2D9A-400B-8D5A-0EC19211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075C6-97B3-4DF6-9273-6308D857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800CD8-BF51-4126-AA10-1747B50B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2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F339A9-5302-45BF-A235-E04545C7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68AB3E-3909-4C16-BA64-3482244A5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5D749-69FF-430D-B62F-49FB1DF07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9D85-A783-418B-9D3C-2B967B3BDE61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A70C4-0F4C-441E-8348-647FB5EE2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48312-C8C2-4F3B-AAA2-F0F34AF31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310C-8E63-4FA1-913C-D56D68C12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E985C8-0F1D-440E-B3A7-4177BAB9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62" y="3788228"/>
            <a:ext cx="4402139" cy="273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326EE-C529-4990-8F04-B5A153A0F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657"/>
            <a:ext cx="9144000" cy="1826306"/>
          </a:xfrm>
        </p:spPr>
        <p:txBody>
          <a:bodyPr/>
          <a:lstStyle/>
          <a:p>
            <a:r>
              <a:rPr lang="en-GB" dirty="0"/>
              <a:t>Follow Me, Follow Me</a:t>
            </a:r>
          </a:p>
        </p:txBody>
      </p:sp>
    </p:spTree>
    <p:extLst>
      <p:ext uri="{BB962C8B-B14F-4D97-AF65-F5344CB8AC3E}">
        <p14:creationId xmlns:p14="http://schemas.microsoft.com/office/powerpoint/2010/main" val="179116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FE51EE-E0D2-4B6E-B259-A2E5D6CD6983}"/>
              </a:ext>
            </a:extLst>
          </p:cNvPr>
          <p:cNvSpPr txBox="1"/>
          <p:nvPr/>
        </p:nvSpPr>
        <p:spPr>
          <a:xfrm>
            <a:off x="5748056" y="775746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66"/>
                </a:solidFill>
                <a:latin typeface="Book Antiqua" panose="02040602050305030304" pitchFamily="18" charset="0"/>
              </a:rPr>
              <a:t>Chorus: </a:t>
            </a:r>
          </a:p>
          <a:p>
            <a:r>
              <a:rPr lang="en-GB" sz="3600" dirty="0">
                <a:solidFill>
                  <a:srgbClr val="FF0066"/>
                </a:solidFill>
                <a:latin typeface="Book Antiqua" panose="02040602050305030304" pitchFamily="18" charset="0"/>
              </a:rPr>
              <a:t>Follow me, follow me, leave your home and family, </a:t>
            </a:r>
          </a:p>
          <a:p>
            <a:r>
              <a:rPr lang="en-GB" sz="3600" dirty="0">
                <a:solidFill>
                  <a:srgbClr val="FF0066"/>
                </a:solidFill>
                <a:latin typeface="Book Antiqua" panose="02040602050305030304" pitchFamily="18" charset="0"/>
              </a:rPr>
              <a:t>Leave your fishing nets and boats upon the shore. </a:t>
            </a:r>
          </a:p>
          <a:p>
            <a:r>
              <a:rPr lang="en-GB" sz="3600" dirty="0">
                <a:solidFill>
                  <a:srgbClr val="FF0066"/>
                </a:solidFill>
                <a:latin typeface="Book Antiqua" panose="02040602050305030304" pitchFamily="18" charset="0"/>
              </a:rPr>
              <a:t>Leave the seed that you have sown, leave the crops that you have grown, leave the people you have known and follow 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413732-7203-441B-B7FB-8BE07B2FC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44" y="2393270"/>
            <a:ext cx="5240792" cy="20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A0CDDA-87A2-47D0-8961-140B71A71550}"/>
              </a:ext>
            </a:extLst>
          </p:cNvPr>
          <p:cNvSpPr txBox="1"/>
          <p:nvPr/>
        </p:nvSpPr>
        <p:spPr>
          <a:xfrm>
            <a:off x="3048000" y="737586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/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1. The foxes have their holes, </a:t>
            </a:r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and the swallows have their nests, </a:t>
            </a:r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but the son of man </a:t>
            </a:r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has no place to lay down. </a:t>
            </a:r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I do not offer comfort, </a:t>
            </a:r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I do not offer wealth, </a:t>
            </a:r>
          </a:p>
          <a:p>
            <a:r>
              <a:rPr lang="en-GB" sz="3600" dirty="0">
                <a:solidFill>
                  <a:srgbClr val="FF33CC"/>
                </a:solidFill>
                <a:latin typeface="Arial Narrow" panose="020B0606020202030204" pitchFamily="34" charset="0"/>
              </a:rPr>
              <a:t>but in me will all happiness be found.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1806E-40B7-4229-9ED5-4CD1DB41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332" y="2909207"/>
            <a:ext cx="29146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BF52D3-A8EC-470F-8DB5-B98190C0A663}"/>
              </a:ext>
            </a:extLst>
          </p:cNvPr>
          <p:cNvSpPr txBox="1"/>
          <p:nvPr/>
        </p:nvSpPr>
        <p:spPr>
          <a:xfrm>
            <a:off x="2849218" y="1225690"/>
            <a:ext cx="6280268" cy="5632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>
              <a:solidFill>
                <a:srgbClr val="FFC000"/>
              </a:solidFill>
              <a:latin typeface="Bahnschrift Light Condensed" panose="020B0502040204020203" pitchFamily="34" charset="0"/>
            </a:endParaRPr>
          </a:p>
          <a:p>
            <a:r>
              <a:rPr lang="en-GB" sz="3600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Chorus: </a:t>
            </a:r>
          </a:p>
          <a:p>
            <a:r>
              <a:rPr lang="en-GB" sz="3600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Follow me, follow me, leave your home and family, </a:t>
            </a:r>
          </a:p>
          <a:p>
            <a:r>
              <a:rPr lang="en-GB" sz="3600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Leave your fishing nets and boats upon the shore. </a:t>
            </a:r>
          </a:p>
          <a:p>
            <a:r>
              <a:rPr lang="en-GB" sz="3600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Leave the seed that you have sown, leave the crops that you have grown, leave the people you have known and follow 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49CE5F-40A0-4477-86C5-4C996FFF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55" y="175628"/>
            <a:ext cx="5133536" cy="21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483F97-88DC-44B5-A1CD-4284DE125E4E}"/>
              </a:ext>
            </a:extLst>
          </p:cNvPr>
          <p:cNvSpPr txBox="1"/>
          <p:nvPr/>
        </p:nvSpPr>
        <p:spPr>
          <a:xfrm>
            <a:off x="2729947" y="889843"/>
            <a:ext cx="61092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>
              <a:latin typeface="Arial Narrow" panose="020B0606020202030204" pitchFamily="34" charset="0"/>
            </a:endParaRP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2. If you would follow me, </a:t>
            </a: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you must leave old ways behind. </a:t>
            </a: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You must take my cross </a:t>
            </a: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and follow on my path. </a:t>
            </a: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You may be far from loved ones, </a:t>
            </a: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you may be far from home, </a:t>
            </a:r>
          </a:p>
          <a:p>
            <a:r>
              <a:rPr lang="en-GB" sz="3600" dirty="0">
                <a:solidFill>
                  <a:srgbClr val="0000CC"/>
                </a:solidFill>
                <a:latin typeface="Arial Narrow" panose="020B0606020202030204" pitchFamily="34" charset="0"/>
              </a:rPr>
              <a:t>but my father will welcome you at last</a:t>
            </a:r>
            <a:r>
              <a:rPr lang="en-GB" sz="360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9EFB1D-34FE-4A7E-93D1-B2B3D145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882" y="889843"/>
            <a:ext cx="3219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8F2C3-FAD6-4B32-B369-B89B73E2EAEF}"/>
              </a:ext>
            </a:extLst>
          </p:cNvPr>
          <p:cNvSpPr txBox="1"/>
          <p:nvPr/>
        </p:nvSpPr>
        <p:spPr>
          <a:xfrm>
            <a:off x="3048000" y="450578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Bahnschrift SemiLight SemiConde" panose="020B0502040204020203" pitchFamily="34" charset="0"/>
            </a:endParaRPr>
          </a:p>
          <a:p>
            <a:r>
              <a:rPr lang="en-GB" sz="3600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Chorus</a:t>
            </a:r>
            <a:r>
              <a:rPr lang="en-GB" sz="3600" dirty="0">
                <a:latin typeface="Bahnschrift SemiLight SemiConde" panose="020B0502040204020203" pitchFamily="34" charset="0"/>
              </a:rPr>
              <a:t>: </a:t>
            </a:r>
          </a:p>
          <a:p>
            <a:r>
              <a:rPr lang="en-GB" sz="3600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Follow me, follow me, leave your home and family, </a:t>
            </a:r>
          </a:p>
          <a:p>
            <a:r>
              <a:rPr lang="en-GB" sz="3600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Leave your fishing nets and boats upon the shore. </a:t>
            </a:r>
          </a:p>
          <a:p>
            <a:r>
              <a:rPr lang="en-GB" sz="3600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Leave the seed that you have sown, leave and follow me</a:t>
            </a:r>
            <a:r>
              <a:rPr lang="en-GB" sz="3600" dirty="0">
                <a:solidFill>
                  <a:srgbClr val="6600CC"/>
                </a:solidFill>
              </a:rPr>
              <a:t>.</a:t>
            </a:r>
            <a:r>
              <a:rPr lang="en-GB" sz="3600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 the crops that you have grown, leave the people you have known and follow me</a:t>
            </a:r>
          </a:p>
          <a:p>
            <a:endParaRPr lang="en-GB" sz="3600" dirty="0">
              <a:solidFill>
                <a:srgbClr val="66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B2BA74-CB4C-4E73-8AB4-3B89DE3E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123346"/>
            <a:ext cx="3222171" cy="28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1CCC7C-0F5C-4591-9811-90563F9EE64B}"/>
              </a:ext>
            </a:extLst>
          </p:cNvPr>
          <p:cNvSpPr txBox="1"/>
          <p:nvPr/>
        </p:nvSpPr>
        <p:spPr>
          <a:xfrm>
            <a:off x="2331749" y="900399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>
              <a:solidFill>
                <a:srgbClr val="00FF00"/>
              </a:solidFill>
            </a:endParaRPr>
          </a:p>
          <a:p>
            <a:r>
              <a:rPr lang="en-GB" sz="3600" dirty="0">
                <a:solidFill>
                  <a:srgbClr val="00FF00"/>
                </a:solidFill>
              </a:rPr>
              <a:t>3. Although I go away </a:t>
            </a:r>
          </a:p>
          <a:p>
            <a:r>
              <a:rPr lang="en-GB" sz="3600" dirty="0">
                <a:solidFill>
                  <a:srgbClr val="00FF00"/>
                </a:solidFill>
              </a:rPr>
              <a:t>you will never be alone. </a:t>
            </a:r>
          </a:p>
          <a:p>
            <a:r>
              <a:rPr lang="en-GB" sz="3600" dirty="0">
                <a:solidFill>
                  <a:srgbClr val="00FF00"/>
                </a:solidFill>
              </a:rPr>
              <a:t>for the spirit will be </a:t>
            </a:r>
          </a:p>
          <a:p>
            <a:r>
              <a:rPr lang="en-GB" sz="3600" dirty="0">
                <a:solidFill>
                  <a:srgbClr val="00FF00"/>
                </a:solidFill>
              </a:rPr>
              <a:t>there to comfort you. </a:t>
            </a:r>
          </a:p>
          <a:p>
            <a:r>
              <a:rPr lang="en-GB" sz="3600" dirty="0">
                <a:solidFill>
                  <a:srgbClr val="00FF00"/>
                </a:solidFill>
              </a:rPr>
              <a:t>Though all of you may scatter, </a:t>
            </a:r>
          </a:p>
          <a:p>
            <a:r>
              <a:rPr lang="en-GB" sz="3600" dirty="0">
                <a:solidFill>
                  <a:srgbClr val="00FF00"/>
                </a:solidFill>
              </a:rPr>
              <a:t>each follow his own path, </a:t>
            </a:r>
          </a:p>
          <a:p>
            <a:r>
              <a:rPr lang="en-GB" sz="3600" dirty="0">
                <a:solidFill>
                  <a:srgbClr val="00FF00"/>
                </a:solidFill>
              </a:rPr>
              <a:t>still the spirit of love will lead you home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B64AAB-E207-4042-834D-2F08366DB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81" y="879288"/>
            <a:ext cx="3135359" cy="26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4A7C45-430B-4214-B56E-15442B297852}"/>
              </a:ext>
            </a:extLst>
          </p:cNvPr>
          <p:cNvSpPr txBox="1"/>
          <p:nvPr/>
        </p:nvSpPr>
        <p:spPr>
          <a:xfrm>
            <a:off x="1101823" y="362068"/>
            <a:ext cx="578930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>
              <a:solidFill>
                <a:srgbClr val="FF6600"/>
              </a:solidFill>
            </a:endParaRPr>
          </a:p>
          <a:p>
            <a:r>
              <a:rPr lang="en-GB" sz="3600" dirty="0">
                <a:solidFill>
                  <a:srgbClr val="FF6600"/>
                </a:solidFill>
              </a:rPr>
              <a:t>Chorus: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Follow me, follow me, leave your home and family,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Leave your fishing nets and boats upon the shore. </a:t>
            </a:r>
          </a:p>
          <a:p>
            <a:r>
              <a:rPr lang="en-GB" sz="3600" dirty="0">
                <a:solidFill>
                  <a:srgbClr val="FF6600"/>
                </a:solidFill>
              </a:rPr>
              <a:t>Leave the seed that you have sown, leave the crops that you have grown, leave the people you have known</a:t>
            </a:r>
          </a:p>
          <a:p>
            <a:r>
              <a:rPr lang="en-GB" sz="3600" dirty="0">
                <a:solidFill>
                  <a:srgbClr val="FF6600"/>
                </a:solidFill>
              </a:rPr>
              <a:t>and follow 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661AA-84F2-4E9C-8B96-1DE7B0BE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991" y="738615"/>
            <a:ext cx="4573654" cy="53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349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Bahnschrift Light Condensed</vt:lpstr>
      <vt:lpstr>Bahnschrift SemiLight SemiConde</vt:lpstr>
      <vt:lpstr>Book Antiqua</vt:lpstr>
      <vt:lpstr>Calibri</vt:lpstr>
      <vt:lpstr>Calibri Light</vt:lpstr>
      <vt:lpstr>Office Theme</vt:lpstr>
      <vt:lpstr>Follow Me, Follow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Eloisa Nash</dc:creator>
  <cp:lastModifiedBy>Pippa Tate</cp:lastModifiedBy>
  <cp:revision>19</cp:revision>
  <dcterms:created xsi:type="dcterms:W3CDTF">2020-07-02T10:13:54Z</dcterms:created>
  <dcterms:modified xsi:type="dcterms:W3CDTF">2020-07-07T14:51:59Z</dcterms:modified>
</cp:coreProperties>
</file>